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61" r:id="rId5"/>
    <p:sldId id="262" r:id="rId6"/>
    <p:sldId id="263" r:id="rId7"/>
  </p:sldIdLst>
  <p:sldSz cx="12192000" cy="6858000"/>
  <p:notesSz cx="6858000" cy="9144000"/>
  <p:defaultTextStyle>
    <a:defPPr>
      <a:defRPr lang="en-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515"/>
    <p:restoredTop sz="96327"/>
  </p:normalViewPr>
  <p:slideViewPr>
    <p:cSldViewPr snapToGrid="0" snapToObjects="1">
      <p:cViewPr>
        <p:scale>
          <a:sx n="147" d="100"/>
          <a:sy n="147" d="100"/>
        </p:scale>
        <p:origin x="648" y="10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9" name="Picture 8" descr="A picture containing text, night sky&#10;&#10;Description automatically generated">
            <a:extLst>
              <a:ext uri="{FF2B5EF4-FFF2-40B4-BE49-F238E27FC236}">
                <a16:creationId xmlns:a16="http://schemas.microsoft.com/office/drawing/2014/main" id="{5E8CAD4C-3367-5F4A-AAB9-D8ED9007CE55}"/>
              </a:ext>
            </a:extLst>
          </p:cNvPr>
          <p:cNvPicPr>
            <a:picLocks noChangeAspect="1"/>
          </p:cNvPicPr>
          <p:nvPr userDrawn="1"/>
        </p:nvPicPr>
        <p:blipFill>
          <a:blip r:embed="rId2"/>
          <a:stretch>
            <a:fillRect/>
          </a:stretch>
        </p:blipFill>
        <p:spPr>
          <a:xfrm>
            <a:off x="0" y="0"/>
            <a:ext cx="12192000" cy="6858000"/>
          </a:xfrm>
          <a:prstGeom prst="rect">
            <a:avLst/>
          </a:prstGeom>
        </p:spPr>
      </p:pic>
      <p:pic>
        <p:nvPicPr>
          <p:cNvPr id="10" name="Picture 9" descr="Text&#10;&#10;Description automatically generated">
            <a:extLst>
              <a:ext uri="{FF2B5EF4-FFF2-40B4-BE49-F238E27FC236}">
                <a16:creationId xmlns:a16="http://schemas.microsoft.com/office/drawing/2014/main" id="{A06DF070-9742-E644-90A5-F30D9E4CF5FE}"/>
              </a:ext>
            </a:extLst>
          </p:cNvPr>
          <p:cNvPicPr>
            <a:picLocks noChangeAspect="1"/>
          </p:cNvPicPr>
          <p:nvPr userDrawn="1"/>
        </p:nvPicPr>
        <p:blipFill>
          <a:blip r:embed="rId3"/>
          <a:stretch>
            <a:fillRect/>
          </a:stretch>
        </p:blipFill>
        <p:spPr>
          <a:xfrm>
            <a:off x="10674350" y="5467350"/>
            <a:ext cx="911225" cy="854666"/>
          </a:xfrm>
          <a:prstGeom prst="rect">
            <a:avLst/>
          </a:prstGeom>
        </p:spPr>
      </p:pic>
      <p:sp>
        <p:nvSpPr>
          <p:cNvPr id="2" name="Title 1">
            <a:extLst>
              <a:ext uri="{FF2B5EF4-FFF2-40B4-BE49-F238E27FC236}">
                <a16:creationId xmlns:a16="http://schemas.microsoft.com/office/drawing/2014/main" id="{1B6427D0-2D27-5E41-A232-9D99E89BE37A}"/>
              </a:ext>
            </a:extLst>
          </p:cNvPr>
          <p:cNvSpPr>
            <a:spLocks noGrp="1"/>
          </p:cNvSpPr>
          <p:nvPr>
            <p:ph type="ctrTitle"/>
          </p:nvPr>
        </p:nvSpPr>
        <p:spPr>
          <a:xfrm>
            <a:off x="589721" y="3081130"/>
            <a:ext cx="9180444" cy="646331"/>
          </a:xfrm>
        </p:spPr>
        <p:txBody>
          <a:bodyPr anchor="t">
            <a:spAutoFit/>
          </a:bodyPr>
          <a:lstStyle>
            <a:lvl1pPr algn="l">
              <a:defRPr sz="4000">
                <a:solidFill>
                  <a:schemeClr val="bg1"/>
                </a:solidFill>
              </a:defRPr>
            </a:lvl1pPr>
          </a:lstStyle>
          <a:p>
            <a:r>
              <a:rPr lang="en-GB"/>
              <a:t>Click to edit Master title style</a:t>
            </a:r>
            <a:endParaRPr lang="en-DK"/>
          </a:p>
        </p:txBody>
      </p:sp>
      <p:sp>
        <p:nvSpPr>
          <p:cNvPr id="3" name="Subtitle 2">
            <a:extLst>
              <a:ext uri="{FF2B5EF4-FFF2-40B4-BE49-F238E27FC236}">
                <a16:creationId xmlns:a16="http://schemas.microsoft.com/office/drawing/2014/main" id="{EEB1CCED-1312-7748-B0CB-B8BA59DAF976}"/>
              </a:ext>
            </a:extLst>
          </p:cNvPr>
          <p:cNvSpPr>
            <a:spLocks noGrp="1"/>
          </p:cNvSpPr>
          <p:nvPr>
            <p:ph type="subTitle" idx="1"/>
          </p:nvPr>
        </p:nvSpPr>
        <p:spPr>
          <a:xfrm>
            <a:off x="579782" y="2503724"/>
            <a:ext cx="9190383" cy="507831"/>
          </a:xfrm>
        </p:spPr>
        <p:txBody>
          <a:bodyPr anchor="b">
            <a:spAutoFit/>
          </a:bodyPr>
          <a:lstStyle>
            <a:lvl1pPr marL="0" indent="0" algn="l">
              <a:buNone/>
              <a:defRPr sz="3000">
                <a:solidFill>
                  <a:schemeClr val="accent3"/>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DK"/>
          </a:p>
        </p:txBody>
      </p:sp>
      <p:sp>
        <p:nvSpPr>
          <p:cNvPr id="4" name="Date Placeholder 3">
            <a:extLst>
              <a:ext uri="{FF2B5EF4-FFF2-40B4-BE49-F238E27FC236}">
                <a16:creationId xmlns:a16="http://schemas.microsoft.com/office/drawing/2014/main" id="{1AFEB307-9D8A-C34B-990B-7E216700569A}"/>
              </a:ext>
            </a:extLst>
          </p:cNvPr>
          <p:cNvSpPr>
            <a:spLocks noGrp="1"/>
          </p:cNvSpPr>
          <p:nvPr>
            <p:ph type="dt" sz="half" idx="10"/>
          </p:nvPr>
        </p:nvSpPr>
        <p:spPr>
          <a:xfrm>
            <a:off x="609600" y="6078054"/>
            <a:ext cx="2743200" cy="365125"/>
          </a:xfrm>
        </p:spPr>
        <p:txBody>
          <a:bodyPr/>
          <a:lstStyle>
            <a:lvl1pPr>
              <a:defRPr b="0" i="0">
                <a:solidFill>
                  <a:schemeClr val="accent3"/>
                </a:solidFill>
                <a:latin typeface="Verdana" panose="020B0604030504040204" pitchFamily="34" charset="0"/>
                <a:ea typeface="Verdana" panose="020B0604030504040204" pitchFamily="34" charset="0"/>
                <a:cs typeface="Verdana" panose="020B0604030504040204" pitchFamily="34" charset="0"/>
              </a:defRPr>
            </a:lvl1pPr>
          </a:lstStyle>
          <a:p>
            <a:fld id="{68273541-81F1-C640-9926-EA7AA85DB94C}" type="datetimeFigureOut">
              <a:rPr lang="en-DK"/>
              <a:pPr/>
              <a:t>02/08/2022</a:t>
            </a:fld>
            <a:endParaRPr lang="en-DK"/>
          </a:p>
        </p:txBody>
      </p:sp>
    </p:spTree>
    <p:extLst>
      <p:ext uri="{BB962C8B-B14F-4D97-AF65-F5344CB8AC3E}">
        <p14:creationId xmlns:p14="http://schemas.microsoft.com/office/powerpoint/2010/main" val="22623896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8" name="Picture 7" descr="Background pattern&#10;&#10;Description automatically generated with low confidence">
            <a:extLst>
              <a:ext uri="{FF2B5EF4-FFF2-40B4-BE49-F238E27FC236}">
                <a16:creationId xmlns:a16="http://schemas.microsoft.com/office/drawing/2014/main" id="{E5702E3B-AAE1-BA4E-8C3C-FB2153C6A995}"/>
              </a:ext>
            </a:extLst>
          </p:cNvPr>
          <p:cNvPicPr>
            <a:picLocks noChangeAspect="1"/>
          </p:cNvPicPr>
          <p:nvPr userDrawn="1"/>
        </p:nvPicPr>
        <p:blipFill>
          <a:blip r:embed="rId2"/>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B64EF192-81B7-BE48-8F74-D6CE62CD6807}"/>
              </a:ext>
            </a:extLst>
          </p:cNvPr>
          <p:cNvSpPr>
            <a:spLocks noGrp="1"/>
          </p:cNvSpPr>
          <p:nvPr>
            <p:ph type="title"/>
          </p:nvPr>
        </p:nvSpPr>
        <p:spPr>
          <a:xfrm>
            <a:off x="1305339" y="1499871"/>
            <a:ext cx="10515600" cy="646331"/>
          </a:xfrm>
        </p:spPr>
        <p:txBody>
          <a:bodyPr>
            <a:spAutoFit/>
          </a:bodyPr>
          <a:lstStyle>
            <a:lvl1pPr algn="l">
              <a:defRPr>
                <a:solidFill>
                  <a:schemeClr val="accent2"/>
                </a:solidFill>
              </a:defRPr>
            </a:lvl1pPr>
          </a:lstStyle>
          <a:p>
            <a:r>
              <a:rPr lang="en-GB"/>
              <a:t>Click to edit Master title style</a:t>
            </a:r>
            <a:endParaRPr lang="en-DK"/>
          </a:p>
        </p:txBody>
      </p:sp>
      <p:sp>
        <p:nvSpPr>
          <p:cNvPr id="3" name="Content Placeholder 2">
            <a:extLst>
              <a:ext uri="{FF2B5EF4-FFF2-40B4-BE49-F238E27FC236}">
                <a16:creationId xmlns:a16="http://schemas.microsoft.com/office/drawing/2014/main" id="{DC484468-B2D8-634D-8C11-B853E70DDAA4}"/>
              </a:ext>
            </a:extLst>
          </p:cNvPr>
          <p:cNvSpPr>
            <a:spLocks noGrp="1"/>
          </p:cNvSpPr>
          <p:nvPr>
            <p:ph idx="1"/>
          </p:nvPr>
        </p:nvSpPr>
        <p:spPr>
          <a:xfrm>
            <a:off x="1305339" y="2554273"/>
            <a:ext cx="10515600" cy="300082"/>
          </a:xfrm>
        </p:spPr>
        <p:txBody>
          <a:bodyPr>
            <a:spAutoFit/>
          </a:bodyPr>
          <a:lstStyle>
            <a:lvl1pPr marL="0" indent="0" algn="l">
              <a:buFontTx/>
              <a:buNone/>
              <a:defRPr/>
            </a:lvl1pPr>
            <a:lvl2pPr algn="l">
              <a:defRPr/>
            </a:lvl2pPr>
            <a:lvl3pPr algn="l">
              <a:defRPr/>
            </a:lvl3pPr>
            <a:lvl4pPr algn="l">
              <a:defRPr/>
            </a:lvl4pPr>
            <a:lvl5pPr algn="l">
              <a:defRPr/>
            </a:lvl5pPr>
          </a:lstStyle>
          <a:p>
            <a:pPr lvl="0"/>
            <a:r>
              <a:rPr lang="en-GB"/>
              <a:t>Click to edit Master text styles</a:t>
            </a:r>
          </a:p>
        </p:txBody>
      </p:sp>
    </p:spTree>
    <p:extLst>
      <p:ext uri="{BB962C8B-B14F-4D97-AF65-F5344CB8AC3E}">
        <p14:creationId xmlns:p14="http://schemas.microsoft.com/office/powerpoint/2010/main" val="15036528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4EF192-81B7-BE48-8F74-D6CE62CD6807}"/>
              </a:ext>
            </a:extLst>
          </p:cNvPr>
          <p:cNvSpPr>
            <a:spLocks noGrp="1"/>
          </p:cNvSpPr>
          <p:nvPr>
            <p:ph type="title"/>
          </p:nvPr>
        </p:nvSpPr>
        <p:spPr>
          <a:xfrm>
            <a:off x="1305339" y="1499871"/>
            <a:ext cx="10515600" cy="646331"/>
          </a:xfrm>
        </p:spPr>
        <p:txBody>
          <a:bodyPr>
            <a:spAutoFit/>
          </a:bodyPr>
          <a:lstStyle>
            <a:lvl1pPr algn="l">
              <a:defRPr>
                <a:solidFill>
                  <a:schemeClr val="accent2"/>
                </a:solidFill>
              </a:defRPr>
            </a:lvl1pPr>
          </a:lstStyle>
          <a:p>
            <a:r>
              <a:rPr lang="en-GB"/>
              <a:t>Click to edit Master title style</a:t>
            </a:r>
            <a:endParaRPr lang="en-DK"/>
          </a:p>
        </p:txBody>
      </p:sp>
      <p:sp>
        <p:nvSpPr>
          <p:cNvPr id="3" name="Content Placeholder 2">
            <a:extLst>
              <a:ext uri="{FF2B5EF4-FFF2-40B4-BE49-F238E27FC236}">
                <a16:creationId xmlns:a16="http://schemas.microsoft.com/office/drawing/2014/main" id="{DC484468-B2D8-634D-8C11-B853E70DDAA4}"/>
              </a:ext>
            </a:extLst>
          </p:cNvPr>
          <p:cNvSpPr>
            <a:spLocks noGrp="1"/>
          </p:cNvSpPr>
          <p:nvPr>
            <p:ph idx="1"/>
          </p:nvPr>
        </p:nvSpPr>
        <p:spPr>
          <a:xfrm>
            <a:off x="1305339" y="2554273"/>
            <a:ext cx="10515600" cy="300082"/>
          </a:xfrm>
        </p:spPr>
        <p:txBody>
          <a:bodyPr>
            <a:spAutoFit/>
          </a:bodyPr>
          <a:lstStyle>
            <a:lvl1pPr marL="0" indent="0" algn="l">
              <a:buFontTx/>
              <a:buNone/>
              <a:defRPr/>
            </a:lvl1pPr>
            <a:lvl2pPr algn="l">
              <a:defRPr/>
            </a:lvl2pPr>
            <a:lvl3pPr algn="l">
              <a:defRPr/>
            </a:lvl3pPr>
            <a:lvl4pPr algn="l">
              <a:defRPr/>
            </a:lvl4pPr>
            <a:lvl5pPr algn="l">
              <a:defRPr/>
            </a:lvl5pPr>
          </a:lstStyle>
          <a:p>
            <a:pPr lvl="0"/>
            <a:r>
              <a:rPr lang="en-GB"/>
              <a:t>Click to edit Master text styles</a:t>
            </a:r>
          </a:p>
        </p:txBody>
      </p:sp>
    </p:spTree>
    <p:extLst>
      <p:ext uri="{BB962C8B-B14F-4D97-AF65-F5344CB8AC3E}">
        <p14:creationId xmlns:p14="http://schemas.microsoft.com/office/powerpoint/2010/main" val="6998699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8E253F5-E9F6-BF44-AC5A-FA2BE7955F4E}"/>
              </a:ext>
            </a:extLst>
          </p:cNvPr>
          <p:cNvSpPr>
            <a:spLocks noGrp="1"/>
          </p:cNvSpPr>
          <p:nvPr>
            <p:ph type="title"/>
          </p:nvPr>
        </p:nvSpPr>
        <p:spPr>
          <a:xfrm>
            <a:off x="838200" y="704741"/>
            <a:ext cx="10515600" cy="646331"/>
          </a:xfrm>
          <a:prstGeom prst="rect">
            <a:avLst/>
          </a:prstGeom>
        </p:spPr>
        <p:txBody>
          <a:bodyPr vert="horz" lIns="91440" tIns="45720" rIns="91440" bIns="45720" rtlCol="0" anchor="ctr">
            <a:spAutoFit/>
          </a:bodyPr>
          <a:lstStyle/>
          <a:p>
            <a:r>
              <a:rPr lang="en-GB"/>
              <a:t>Click to edit Master title style</a:t>
            </a:r>
            <a:endParaRPr lang="en-DK"/>
          </a:p>
        </p:txBody>
      </p:sp>
      <p:sp>
        <p:nvSpPr>
          <p:cNvPr id="3" name="Text Placeholder 2">
            <a:extLst>
              <a:ext uri="{FF2B5EF4-FFF2-40B4-BE49-F238E27FC236}">
                <a16:creationId xmlns:a16="http://schemas.microsoft.com/office/drawing/2014/main" id="{1400E466-F4E2-AA4D-9752-B080CE81D373}"/>
              </a:ext>
            </a:extLst>
          </p:cNvPr>
          <p:cNvSpPr>
            <a:spLocks noGrp="1"/>
          </p:cNvSpPr>
          <p:nvPr>
            <p:ph type="body" idx="1"/>
          </p:nvPr>
        </p:nvSpPr>
        <p:spPr>
          <a:xfrm>
            <a:off x="838200" y="1825625"/>
            <a:ext cx="10515600" cy="2033314"/>
          </a:xfrm>
          <a:prstGeom prst="rect">
            <a:avLst/>
          </a:prstGeom>
        </p:spPr>
        <p:txBody>
          <a:bodyPr vert="horz" lIns="91440" tIns="45720" rIns="91440" bIns="45720" rtlCol="0">
            <a:sp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DK"/>
          </a:p>
        </p:txBody>
      </p:sp>
      <p:sp>
        <p:nvSpPr>
          <p:cNvPr id="4" name="Date Placeholder 3">
            <a:extLst>
              <a:ext uri="{FF2B5EF4-FFF2-40B4-BE49-F238E27FC236}">
                <a16:creationId xmlns:a16="http://schemas.microsoft.com/office/drawing/2014/main" id="{94813555-01FB-E948-A047-334770F02A7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8273541-81F1-C640-9926-EA7AA85DB94C}" type="datetimeFigureOut">
              <a:t>02/08/2022</a:t>
            </a:fld>
            <a:endParaRPr lang="en-DK"/>
          </a:p>
        </p:txBody>
      </p:sp>
      <p:sp>
        <p:nvSpPr>
          <p:cNvPr id="5" name="Footer Placeholder 4">
            <a:extLst>
              <a:ext uri="{FF2B5EF4-FFF2-40B4-BE49-F238E27FC236}">
                <a16:creationId xmlns:a16="http://schemas.microsoft.com/office/drawing/2014/main" id="{32044444-6044-D24B-8A53-E61160605DF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DK"/>
          </a:p>
        </p:txBody>
      </p:sp>
      <p:sp>
        <p:nvSpPr>
          <p:cNvPr id="6" name="Slide Number Placeholder 5">
            <a:extLst>
              <a:ext uri="{FF2B5EF4-FFF2-40B4-BE49-F238E27FC236}">
                <a16:creationId xmlns:a16="http://schemas.microsoft.com/office/drawing/2014/main" id="{5E252A6C-0301-E743-8A36-BBF4AA2DE66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93EA4A1-D702-D74F-B38E-1D2541ECEE28}" type="slidenum">
              <a:t>‹#›</a:t>
            </a:fld>
            <a:endParaRPr lang="en-DK"/>
          </a:p>
        </p:txBody>
      </p:sp>
    </p:spTree>
    <p:extLst>
      <p:ext uri="{BB962C8B-B14F-4D97-AF65-F5344CB8AC3E}">
        <p14:creationId xmlns:p14="http://schemas.microsoft.com/office/powerpoint/2010/main" val="67244776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xStyles>
    <p:titleStyle>
      <a:lvl1pPr algn="l" defTabSz="914400" rtl="0" eaLnBrk="1" latinLnBrk="0" hangingPunct="1">
        <a:lnSpc>
          <a:spcPct val="90000"/>
        </a:lnSpc>
        <a:spcBef>
          <a:spcPct val="0"/>
        </a:spcBef>
        <a:buNone/>
        <a:defRPr sz="4000" b="1" i="0" kern="1200">
          <a:solidFill>
            <a:schemeClr val="tx1"/>
          </a:solidFill>
          <a:latin typeface="Verdana" panose="020B0604030504040204" pitchFamily="34" charset="0"/>
          <a:ea typeface="Verdana" panose="020B0604030504040204" pitchFamily="34" charset="0"/>
          <a:cs typeface="Verdana" panose="020B0604030504040204" pitchFamily="34" charset="0"/>
        </a:defRPr>
      </a:lvl1pPr>
    </p:titleStyle>
    <p:bodyStyle>
      <a:lvl1pPr marL="228600" indent="-228600" algn="l" defTabSz="914400" rtl="0" eaLnBrk="1" latinLnBrk="0" hangingPunct="1">
        <a:lnSpc>
          <a:spcPct val="150000"/>
        </a:lnSpc>
        <a:spcBef>
          <a:spcPts val="1000"/>
        </a:spcBef>
        <a:buFont typeface="Arial" panose="020B0604020202020204" pitchFamily="34" charset="0"/>
        <a:buChar char="•"/>
        <a:defRPr sz="1500" b="0" i="0" kern="1200">
          <a:solidFill>
            <a:schemeClr val="tx1"/>
          </a:solidFill>
          <a:latin typeface="Verdana" panose="020B0604030504040204" pitchFamily="34" charset="0"/>
          <a:ea typeface="Verdana" panose="020B0604030504040204" pitchFamily="34" charset="0"/>
          <a:cs typeface="Verdana" panose="020B0604030504040204" pitchFamily="34" charset="0"/>
        </a:defRPr>
      </a:lvl1pPr>
      <a:lvl2pPr marL="685800" indent="-228600" algn="l" defTabSz="914400" rtl="0" eaLnBrk="1" latinLnBrk="0" hangingPunct="1">
        <a:lnSpc>
          <a:spcPct val="150000"/>
        </a:lnSpc>
        <a:spcBef>
          <a:spcPts val="500"/>
        </a:spcBef>
        <a:buFont typeface="Arial" panose="020B0604020202020204" pitchFamily="34" charset="0"/>
        <a:buChar char="•"/>
        <a:defRPr sz="1500" b="0" i="0" kern="1200">
          <a:solidFill>
            <a:schemeClr val="tx1"/>
          </a:solidFill>
          <a:latin typeface="Verdana" panose="020B0604030504040204" pitchFamily="34" charset="0"/>
          <a:ea typeface="Verdana" panose="020B0604030504040204" pitchFamily="34" charset="0"/>
          <a:cs typeface="Verdana" panose="020B0604030504040204" pitchFamily="34" charset="0"/>
        </a:defRPr>
      </a:lvl2pPr>
      <a:lvl3pPr marL="1143000" indent="-228600" algn="l" defTabSz="914400" rtl="0" eaLnBrk="1" latinLnBrk="0" hangingPunct="1">
        <a:lnSpc>
          <a:spcPct val="150000"/>
        </a:lnSpc>
        <a:spcBef>
          <a:spcPts val="500"/>
        </a:spcBef>
        <a:buFont typeface="Arial" panose="020B0604020202020204" pitchFamily="34" charset="0"/>
        <a:buChar char="•"/>
        <a:defRPr sz="1500" b="0" i="0" kern="1200">
          <a:solidFill>
            <a:schemeClr val="tx1"/>
          </a:solidFill>
          <a:latin typeface="Verdana" panose="020B0604030504040204" pitchFamily="34" charset="0"/>
          <a:ea typeface="Verdana" panose="020B0604030504040204" pitchFamily="34" charset="0"/>
          <a:cs typeface="Verdana" panose="020B0604030504040204" pitchFamily="34" charset="0"/>
        </a:defRPr>
      </a:lvl3pPr>
      <a:lvl4pPr marL="1600200" indent="-228600" algn="l" defTabSz="914400" rtl="0" eaLnBrk="1" latinLnBrk="0" hangingPunct="1">
        <a:lnSpc>
          <a:spcPct val="150000"/>
        </a:lnSpc>
        <a:spcBef>
          <a:spcPts val="500"/>
        </a:spcBef>
        <a:buFont typeface="Arial" panose="020B0604020202020204" pitchFamily="34" charset="0"/>
        <a:buChar char="•"/>
        <a:defRPr sz="1500" b="0" i="0" kern="1200">
          <a:solidFill>
            <a:schemeClr val="tx1"/>
          </a:solidFill>
          <a:latin typeface="Verdana" panose="020B0604030504040204" pitchFamily="34" charset="0"/>
          <a:ea typeface="Verdana" panose="020B0604030504040204" pitchFamily="34" charset="0"/>
          <a:cs typeface="Verdana" panose="020B0604030504040204" pitchFamily="34" charset="0"/>
        </a:defRPr>
      </a:lvl4pPr>
      <a:lvl5pPr marL="2057400" indent="-228600" algn="l" defTabSz="914400" rtl="0" eaLnBrk="1" latinLnBrk="0" hangingPunct="1">
        <a:lnSpc>
          <a:spcPct val="150000"/>
        </a:lnSpc>
        <a:spcBef>
          <a:spcPts val="500"/>
        </a:spcBef>
        <a:buFont typeface="Arial" panose="020B0604020202020204" pitchFamily="34" charset="0"/>
        <a:buChar char="•"/>
        <a:defRPr sz="1500" b="0" i="0" kern="1200">
          <a:solidFill>
            <a:schemeClr val="tx1"/>
          </a:solidFill>
          <a:latin typeface="Verdana" panose="020B0604030504040204" pitchFamily="34" charset="0"/>
          <a:ea typeface="Verdana" panose="020B0604030504040204" pitchFamily="34" charset="0"/>
          <a:cs typeface="Verdana" panose="020B060403050404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jp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jp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7A306F39-EF7E-904D-9084-2D048E5F336D}"/>
              </a:ext>
            </a:extLst>
          </p:cNvPr>
          <p:cNvSpPr>
            <a:spLocks noGrp="1"/>
          </p:cNvSpPr>
          <p:nvPr>
            <p:ph type="subTitle" idx="1"/>
          </p:nvPr>
        </p:nvSpPr>
        <p:spPr/>
        <p:txBody>
          <a:bodyPr/>
          <a:lstStyle/>
          <a:p>
            <a:endParaRPr lang="en-DK"/>
          </a:p>
        </p:txBody>
      </p:sp>
      <p:pic>
        <p:nvPicPr>
          <p:cNvPr id="5" name="Picture 4" descr="A picture containing text, night sky&#10;&#10;Description automatically generated">
            <a:extLst>
              <a:ext uri="{FF2B5EF4-FFF2-40B4-BE49-F238E27FC236}">
                <a16:creationId xmlns:a16="http://schemas.microsoft.com/office/drawing/2014/main" id="{557B15AE-99FD-1048-A6A6-65C18B02DA18}"/>
              </a:ext>
            </a:extLst>
          </p:cNvPr>
          <p:cNvPicPr>
            <a:picLocks noChangeAspect="1"/>
          </p:cNvPicPr>
          <p:nvPr/>
        </p:nvPicPr>
        <p:blipFill>
          <a:blip r:embed="rId2"/>
          <a:stretch>
            <a:fillRect/>
          </a:stretch>
        </p:blipFill>
        <p:spPr>
          <a:xfrm>
            <a:off x="0" y="0"/>
            <a:ext cx="12192000" cy="6858000"/>
          </a:xfrm>
          <a:prstGeom prst="rect">
            <a:avLst/>
          </a:prstGeom>
        </p:spPr>
      </p:pic>
      <p:sp>
        <p:nvSpPr>
          <p:cNvPr id="10" name="TextBox 9">
            <a:extLst>
              <a:ext uri="{FF2B5EF4-FFF2-40B4-BE49-F238E27FC236}">
                <a16:creationId xmlns:a16="http://schemas.microsoft.com/office/drawing/2014/main" id="{D9089260-B39D-0C45-A9B8-FC9C671BFCB5}"/>
              </a:ext>
            </a:extLst>
          </p:cNvPr>
          <p:cNvSpPr txBox="1"/>
          <p:nvPr/>
        </p:nvSpPr>
        <p:spPr>
          <a:xfrm>
            <a:off x="566057" y="2492829"/>
            <a:ext cx="5695406" cy="553998"/>
          </a:xfrm>
          <a:prstGeom prst="rect">
            <a:avLst/>
          </a:prstGeom>
          <a:noFill/>
        </p:spPr>
        <p:txBody>
          <a:bodyPr wrap="square" rtlCol="0" anchor="b">
            <a:spAutoFit/>
          </a:bodyPr>
          <a:lstStyle/>
          <a:p>
            <a:pPr algn="l"/>
            <a:r>
              <a:rPr lang="en-DK" sz="3000" b="0" i="0">
                <a:solidFill>
                  <a:schemeClr val="accent3"/>
                </a:solidFill>
                <a:latin typeface="Verdana" panose="020B0604030504040204" pitchFamily="34" charset="0"/>
                <a:ea typeface="Verdana" panose="020B0604030504040204" pitchFamily="34" charset="0"/>
                <a:cs typeface="Verdana" panose="020B0604030504040204" pitchFamily="34" charset="0"/>
              </a:rPr>
              <a:t>Modul XX</a:t>
            </a:r>
          </a:p>
        </p:txBody>
      </p:sp>
      <p:sp>
        <p:nvSpPr>
          <p:cNvPr id="11" name="TextBox 10">
            <a:extLst>
              <a:ext uri="{FF2B5EF4-FFF2-40B4-BE49-F238E27FC236}">
                <a16:creationId xmlns:a16="http://schemas.microsoft.com/office/drawing/2014/main" id="{C476B0A8-14BA-934C-9034-AEC6EF084A84}"/>
              </a:ext>
            </a:extLst>
          </p:cNvPr>
          <p:cNvSpPr txBox="1"/>
          <p:nvPr/>
        </p:nvSpPr>
        <p:spPr>
          <a:xfrm>
            <a:off x="587827" y="3019468"/>
            <a:ext cx="6531429" cy="1323439"/>
          </a:xfrm>
          <a:prstGeom prst="rect">
            <a:avLst/>
          </a:prstGeom>
          <a:noFill/>
        </p:spPr>
        <p:txBody>
          <a:bodyPr wrap="square" rtlCol="0">
            <a:spAutoFit/>
          </a:bodyPr>
          <a:lstStyle/>
          <a:p>
            <a:pPr algn="l"/>
            <a:r>
              <a:rPr lang="en-DK" sz="4000" b="1">
                <a:solidFill>
                  <a:schemeClr val="bg1"/>
                </a:solidFill>
                <a:latin typeface="Verdana" panose="020B0604030504040204" pitchFamily="34" charset="0"/>
                <a:ea typeface="Verdana" panose="020B0604030504040204" pitchFamily="34" charset="0"/>
                <a:cs typeface="Verdana" panose="020B0604030504040204" pitchFamily="34" charset="0"/>
              </a:rPr>
              <a:t>Titel på</a:t>
            </a:r>
          </a:p>
          <a:p>
            <a:pPr algn="l"/>
            <a:r>
              <a:rPr lang="en-GB" sz="4000" b="1">
                <a:solidFill>
                  <a:schemeClr val="bg1"/>
                </a:solidFill>
                <a:latin typeface="Verdana" panose="020B0604030504040204" pitchFamily="34" charset="0"/>
                <a:ea typeface="Verdana" panose="020B0604030504040204" pitchFamily="34" charset="0"/>
                <a:cs typeface="Verdana" panose="020B0604030504040204" pitchFamily="34" charset="0"/>
              </a:rPr>
              <a:t>u</a:t>
            </a:r>
            <a:r>
              <a:rPr lang="en-DK" sz="4000" b="1">
                <a:solidFill>
                  <a:schemeClr val="bg1"/>
                </a:solidFill>
                <a:latin typeface="Verdana" panose="020B0604030504040204" pitchFamily="34" charset="0"/>
                <a:ea typeface="Verdana" panose="020B0604030504040204" pitchFamily="34" charset="0"/>
                <a:cs typeface="Verdana" panose="020B0604030504040204" pitchFamily="34" charset="0"/>
              </a:rPr>
              <a:t>ndervisningstema </a:t>
            </a:r>
          </a:p>
        </p:txBody>
      </p:sp>
      <p:sp>
        <p:nvSpPr>
          <p:cNvPr id="12" name="TextBox 11">
            <a:extLst>
              <a:ext uri="{FF2B5EF4-FFF2-40B4-BE49-F238E27FC236}">
                <a16:creationId xmlns:a16="http://schemas.microsoft.com/office/drawing/2014/main" id="{624206E1-6982-B34F-8520-B891A41D80E0}"/>
              </a:ext>
            </a:extLst>
          </p:cNvPr>
          <p:cNvSpPr txBox="1"/>
          <p:nvPr/>
        </p:nvSpPr>
        <p:spPr>
          <a:xfrm>
            <a:off x="609600" y="6124330"/>
            <a:ext cx="3058886" cy="276999"/>
          </a:xfrm>
          <a:prstGeom prst="rect">
            <a:avLst/>
          </a:prstGeom>
          <a:noFill/>
        </p:spPr>
        <p:txBody>
          <a:bodyPr wrap="square" rtlCol="0">
            <a:spAutoFit/>
          </a:bodyPr>
          <a:lstStyle/>
          <a:p>
            <a:pPr algn="l"/>
            <a:r>
              <a:rPr lang="en-DK" sz="1200" b="0" i="0">
                <a:solidFill>
                  <a:schemeClr val="accent3"/>
                </a:solidFill>
                <a:latin typeface="Verdana" panose="020B0604030504040204" pitchFamily="34" charset="0"/>
                <a:ea typeface="Verdana" panose="020B0604030504040204" pitchFamily="34" charset="0"/>
                <a:cs typeface="Verdana" panose="020B0604030504040204" pitchFamily="34" charset="0"/>
              </a:rPr>
              <a:t>XX. </a:t>
            </a:r>
            <a:r>
              <a:rPr lang="en-GB" sz="1200" b="0" i="0">
                <a:solidFill>
                  <a:schemeClr val="accent3"/>
                </a:solidFill>
                <a:latin typeface="Verdana" panose="020B0604030504040204" pitchFamily="34" charset="0"/>
                <a:ea typeface="Verdana" panose="020B0604030504040204" pitchFamily="34" charset="0"/>
                <a:cs typeface="Verdana" panose="020B0604030504040204" pitchFamily="34" charset="0"/>
              </a:rPr>
              <a:t>X</a:t>
            </a:r>
            <a:r>
              <a:rPr lang="en-DK" sz="1200" b="0" i="0">
                <a:solidFill>
                  <a:schemeClr val="accent3"/>
                </a:solidFill>
                <a:latin typeface="Verdana" panose="020B0604030504040204" pitchFamily="34" charset="0"/>
                <a:ea typeface="Verdana" panose="020B0604030504040204" pitchFamily="34" charset="0"/>
                <a:cs typeface="Verdana" panose="020B0604030504040204" pitchFamily="34" charset="0"/>
              </a:rPr>
              <a:t>xxxx 2022</a:t>
            </a:r>
          </a:p>
        </p:txBody>
      </p:sp>
      <p:pic>
        <p:nvPicPr>
          <p:cNvPr id="18" name="Picture 17" descr="Text&#10;&#10;Description automatically generated">
            <a:extLst>
              <a:ext uri="{FF2B5EF4-FFF2-40B4-BE49-F238E27FC236}">
                <a16:creationId xmlns:a16="http://schemas.microsoft.com/office/drawing/2014/main" id="{5E621C0B-F52B-FC4C-AD69-066F2CD6CD2A}"/>
              </a:ext>
            </a:extLst>
          </p:cNvPr>
          <p:cNvPicPr>
            <a:picLocks noChangeAspect="1"/>
          </p:cNvPicPr>
          <p:nvPr/>
        </p:nvPicPr>
        <p:blipFill>
          <a:blip r:embed="rId3"/>
          <a:stretch>
            <a:fillRect/>
          </a:stretch>
        </p:blipFill>
        <p:spPr>
          <a:xfrm>
            <a:off x="10674350" y="5467350"/>
            <a:ext cx="911225" cy="854666"/>
          </a:xfrm>
          <a:prstGeom prst="rect">
            <a:avLst/>
          </a:prstGeom>
        </p:spPr>
      </p:pic>
    </p:spTree>
    <p:extLst>
      <p:ext uri="{BB962C8B-B14F-4D97-AF65-F5344CB8AC3E}">
        <p14:creationId xmlns:p14="http://schemas.microsoft.com/office/powerpoint/2010/main" val="14474699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6E1630-76F3-EC45-A0FF-307EFB63E64D}"/>
              </a:ext>
            </a:extLst>
          </p:cNvPr>
          <p:cNvSpPr>
            <a:spLocks noGrp="1"/>
          </p:cNvSpPr>
          <p:nvPr>
            <p:ph type="title"/>
          </p:nvPr>
        </p:nvSpPr>
        <p:spPr/>
        <p:txBody>
          <a:bodyPr>
            <a:noAutofit/>
          </a:bodyPr>
          <a:lstStyle/>
          <a:p>
            <a:r>
              <a:rPr lang="en-DK"/>
              <a:t>Lorem ipsum</a:t>
            </a:r>
          </a:p>
        </p:txBody>
      </p:sp>
      <p:sp>
        <p:nvSpPr>
          <p:cNvPr id="3" name="Content Placeholder 2">
            <a:extLst>
              <a:ext uri="{FF2B5EF4-FFF2-40B4-BE49-F238E27FC236}">
                <a16:creationId xmlns:a16="http://schemas.microsoft.com/office/drawing/2014/main" id="{DD7C7C19-5D6A-AE4F-BC64-D68A9ABAD04A}"/>
              </a:ext>
            </a:extLst>
          </p:cNvPr>
          <p:cNvSpPr>
            <a:spLocks noGrp="1"/>
          </p:cNvSpPr>
          <p:nvPr>
            <p:ph idx="1"/>
          </p:nvPr>
        </p:nvSpPr>
        <p:spPr>
          <a:xfrm>
            <a:off x="1305339" y="2397519"/>
            <a:ext cx="8413427" cy="2670870"/>
          </a:xfrm>
        </p:spPr>
        <p:txBody>
          <a:bodyPr/>
          <a:lstStyle/>
          <a:p>
            <a:r>
              <a:rPr lang="en-GB" b="1"/>
              <a:t>Faccabore mod eliquo velia denitatur?</a:t>
            </a:r>
            <a:r>
              <a:rPr lang="en-GB"/>
              <a:t> </a:t>
            </a:r>
          </a:p>
          <a:p>
            <a:r>
              <a:rPr lang="en-GB"/>
              <a:t>Lorpores exped es el in nihil expliquis cum facipsae volorrupta nobit ellesec atem quis restiosam, quam dolesti totae volorporios volorisi il estio et vellaborro etus, qui ipienda sin necature si optiorest, ut laceper spitiorati tecae volendi dolendesti blandit, aspero blabor asinvent volum eum quas millab ilignit omnimus, tet vendit rest es quodicia doluptis sit aut vendi sinullique cus conemos imosani maiorit voles aperrodicit magnien esequam, cullaut eaquas intur, vendelicium quatibus.</a:t>
            </a:r>
          </a:p>
        </p:txBody>
      </p:sp>
      <p:pic>
        <p:nvPicPr>
          <p:cNvPr id="8" name="Picture 7" descr="A picture containing text, plate, tableware, dishware&#10;&#10;Description automatically generated">
            <a:extLst>
              <a:ext uri="{FF2B5EF4-FFF2-40B4-BE49-F238E27FC236}">
                <a16:creationId xmlns:a16="http://schemas.microsoft.com/office/drawing/2014/main" id="{C2153021-8507-6745-82FC-F1E16B250328}"/>
              </a:ext>
            </a:extLst>
          </p:cNvPr>
          <p:cNvPicPr>
            <a:picLocks noChangeAspect="1"/>
          </p:cNvPicPr>
          <p:nvPr/>
        </p:nvPicPr>
        <p:blipFill>
          <a:blip r:embed="rId2"/>
          <a:stretch>
            <a:fillRect/>
          </a:stretch>
        </p:blipFill>
        <p:spPr>
          <a:xfrm>
            <a:off x="5826125" y="6113217"/>
            <a:ext cx="539750" cy="506248"/>
          </a:xfrm>
          <a:prstGeom prst="rect">
            <a:avLst/>
          </a:prstGeom>
        </p:spPr>
      </p:pic>
    </p:spTree>
    <p:extLst>
      <p:ext uri="{BB962C8B-B14F-4D97-AF65-F5344CB8AC3E}">
        <p14:creationId xmlns:p14="http://schemas.microsoft.com/office/powerpoint/2010/main" val="9076932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6E1630-76F3-EC45-A0FF-307EFB63E64D}"/>
              </a:ext>
            </a:extLst>
          </p:cNvPr>
          <p:cNvSpPr>
            <a:spLocks noGrp="1"/>
          </p:cNvSpPr>
          <p:nvPr>
            <p:ph type="title"/>
          </p:nvPr>
        </p:nvSpPr>
        <p:spPr/>
        <p:txBody>
          <a:bodyPr>
            <a:noAutofit/>
          </a:bodyPr>
          <a:lstStyle/>
          <a:p>
            <a:r>
              <a:rPr lang="en-DK"/>
              <a:t>Lorem ipsum</a:t>
            </a:r>
          </a:p>
        </p:txBody>
      </p:sp>
      <p:sp>
        <p:nvSpPr>
          <p:cNvPr id="3" name="Content Placeholder 2">
            <a:extLst>
              <a:ext uri="{FF2B5EF4-FFF2-40B4-BE49-F238E27FC236}">
                <a16:creationId xmlns:a16="http://schemas.microsoft.com/office/drawing/2014/main" id="{DD7C7C19-5D6A-AE4F-BC64-D68A9ABAD04A}"/>
              </a:ext>
            </a:extLst>
          </p:cNvPr>
          <p:cNvSpPr>
            <a:spLocks noGrp="1"/>
          </p:cNvSpPr>
          <p:nvPr>
            <p:ph idx="1"/>
          </p:nvPr>
        </p:nvSpPr>
        <p:spPr>
          <a:xfrm>
            <a:off x="1305339" y="2397518"/>
            <a:ext cx="10515600" cy="3238772"/>
          </a:xfrm>
        </p:spPr>
        <p:txBody>
          <a:bodyPr/>
          <a:lstStyle/>
          <a:p>
            <a:r>
              <a:rPr lang="en-GB" b="1"/>
              <a:t>Faccabore mod eliquo velia denitatur?</a:t>
            </a:r>
            <a:r>
              <a:rPr lang="en-GB"/>
              <a:t> </a:t>
            </a:r>
          </a:p>
          <a:p>
            <a:pPr marL="285750" indent="-285750">
              <a:buFont typeface="Arial" panose="020B0604020202020204" pitchFamily="34" charset="0"/>
              <a:buChar char="•"/>
            </a:pPr>
            <a:r>
              <a:rPr lang="en-GB"/>
              <a:t>Lorpores exped es el in nihil expliquis cum facipsae volorrupta nobit </a:t>
            </a:r>
          </a:p>
          <a:p>
            <a:pPr marL="285750" indent="-285750">
              <a:buFont typeface="Arial" panose="020B0604020202020204" pitchFamily="34" charset="0"/>
              <a:buChar char="•"/>
            </a:pPr>
            <a:r>
              <a:rPr lang="en-GB"/>
              <a:t>Pellesec atemquis restiosam, quam dolesti totae volorporios volorisi </a:t>
            </a:r>
          </a:p>
          <a:p>
            <a:pPr marL="285750" indent="-285750">
              <a:buFont typeface="Arial" panose="020B0604020202020204" pitchFamily="34" charset="0"/>
              <a:buChar char="•"/>
            </a:pPr>
            <a:r>
              <a:rPr lang="en-GB"/>
              <a:t>Til estio et vellaborro etus, qui ipienda sin necature si optiores ut </a:t>
            </a:r>
          </a:p>
          <a:p>
            <a:pPr marL="285750" indent="-285750">
              <a:buFont typeface="Arial" panose="020B0604020202020204" pitchFamily="34" charset="0"/>
              <a:buChar char="•"/>
            </a:pPr>
            <a:r>
              <a:rPr lang="en-GB"/>
              <a:t>Laceper spitiorati tecae volendi dolendesti blandit, aspero blabor </a:t>
            </a:r>
          </a:p>
          <a:p>
            <a:pPr marL="285750" indent="-285750">
              <a:buFont typeface="Arial" panose="020B0604020202020204" pitchFamily="34" charset="0"/>
              <a:buChar char="•"/>
            </a:pPr>
            <a:r>
              <a:rPr lang="en-GB"/>
              <a:t>Asinvent volum eum quas millab ilignit omnimus, tet vendit rest es quod</a:t>
            </a:r>
          </a:p>
          <a:p>
            <a:pPr marL="285750" indent="-285750">
              <a:buFont typeface="Arial" panose="020B0604020202020204" pitchFamily="34" charset="0"/>
              <a:buChar char="•"/>
            </a:pPr>
            <a:r>
              <a:rPr lang="en-GB"/>
              <a:t>Bicia doluptis sit aut vendi sinullique cus conemos imosani maiorit voles</a:t>
            </a:r>
          </a:p>
        </p:txBody>
      </p:sp>
      <p:pic>
        <p:nvPicPr>
          <p:cNvPr id="5" name="Picture 4" descr="A picture containing text, plate, tableware, dishware&#10;&#10;Description automatically generated">
            <a:extLst>
              <a:ext uri="{FF2B5EF4-FFF2-40B4-BE49-F238E27FC236}">
                <a16:creationId xmlns:a16="http://schemas.microsoft.com/office/drawing/2014/main" id="{7B97B53B-3FD8-8648-907C-1A4261242B0B}"/>
              </a:ext>
            </a:extLst>
          </p:cNvPr>
          <p:cNvPicPr>
            <a:picLocks noChangeAspect="1"/>
          </p:cNvPicPr>
          <p:nvPr/>
        </p:nvPicPr>
        <p:blipFill>
          <a:blip r:embed="rId2"/>
          <a:stretch>
            <a:fillRect/>
          </a:stretch>
        </p:blipFill>
        <p:spPr>
          <a:xfrm>
            <a:off x="5826125" y="6113217"/>
            <a:ext cx="539750" cy="506248"/>
          </a:xfrm>
          <a:prstGeom prst="rect">
            <a:avLst/>
          </a:prstGeom>
        </p:spPr>
      </p:pic>
    </p:spTree>
    <p:extLst>
      <p:ext uri="{BB962C8B-B14F-4D97-AF65-F5344CB8AC3E}">
        <p14:creationId xmlns:p14="http://schemas.microsoft.com/office/powerpoint/2010/main" val="18806182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2BB7F3DE-235F-0749-88D4-80FEF2A5CDF7}"/>
              </a:ext>
            </a:extLst>
          </p:cNvPr>
          <p:cNvSpPr>
            <a:spLocks noGrp="1"/>
          </p:cNvSpPr>
          <p:nvPr>
            <p:ph type="title"/>
          </p:nvPr>
        </p:nvSpPr>
        <p:spPr>
          <a:xfrm>
            <a:off x="1305339" y="1499871"/>
            <a:ext cx="6645587" cy="646331"/>
          </a:xfrm>
        </p:spPr>
        <p:txBody>
          <a:bodyPr>
            <a:noAutofit/>
          </a:bodyPr>
          <a:lstStyle/>
          <a:p>
            <a:r>
              <a:rPr lang="en-DK"/>
              <a:t>Lorem ipsum</a:t>
            </a:r>
          </a:p>
        </p:txBody>
      </p:sp>
      <p:sp>
        <p:nvSpPr>
          <p:cNvPr id="5" name="Content Placeholder 2">
            <a:extLst>
              <a:ext uri="{FF2B5EF4-FFF2-40B4-BE49-F238E27FC236}">
                <a16:creationId xmlns:a16="http://schemas.microsoft.com/office/drawing/2014/main" id="{43ABCEBE-CAB5-7840-B86F-82DFE9EB2926}"/>
              </a:ext>
            </a:extLst>
          </p:cNvPr>
          <p:cNvSpPr>
            <a:spLocks noGrp="1"/>
          </p:cNvSpPr>
          <p:nvPr>
            <p:ph idx="1"/>
          </p:nvPr>
        </p:nvSpPr>
        <p:spPr>
          <a:xfrm>
            <a:off x="1305339" y="2397518"/>
            <a:ext cx="6393038" cy="2943819"/>
          </a:xfrm>
        </p:spPr>
        <p:txBody>
          <a:bodyPr/>
          <a:lstStyle/>
          <a:p>
            <a:r>
              <a:rPr lang="en-GB" b="1"/>
              <a:t>Faccabore mod eliquo velia denitatur?</a:t>
            </a:r>
            <a:r>
              <a:rPr lang="en-GB"/>
              <a:t> </a:t>
            </a:r>
          </a:p>
          <a:p>
            <a:r>
              <a:rPr lang="en-GB"/>
              <a:t>Lorpores exped es el in nihil expliquis cum facipsae volorrupta nobit ellesec atemquis restiosam, quam dolesti totae volorporios volorisi il estio et vellaborro etus, qui ipienda sin necature si optiorest, ut laceper spitiorati tecae volendi dolendesti blandit, aspero blabor asinvent volum eum quas millab ilignit omni mus, tet vendit rest es quodicia doluptis sit aut.</a:t>
            </a:r>
          </a:p>
        </p:txBody>
      </p:sp>
      <p:pic>
        <p:nvPicPr>
          <p:cNvPr id="6" name="Picture 5" descr="A picture containing person&#10;&#10;Description automatically generated">
            <a:extLst>
              <a:ext uri="{FF2B5EF4-FFF2-40B4-BE49-F238E27FC236}">
                <a16:creationId xmlns:a16="http://schemas.microsoft.com/office/drawing/2014/main" id="{E3B97B07-6CE0-D244-B29B-6BA050632924}"/>
              </a:ext>
            </a:extLst>
          </p:cNvPr>
          <p:cNvPicPr>
            <a:picLocks noChangeAspect="1"/>
          </p:cNvPicPr>
          <p:nvPr/>
        </p:nvPicPr>
        <p:blipFill rotWithShape="1">
          <a:blip r:embed="rId2"/>
          <a:srcRect l="30394" t="272" r="34802" b="407"/>
          <a:stretch/>
        </p:blipFill>
        <p:spPr>
          <a:xfrm>
            <a:off x="8595360" y="241663"/>
            <a:ext cx="3344091" cy="6374674"/>
          </a:xfrm>
          <a:prstGeom prst="rect">
            <a:avLst/>
          </a:prstGeom>
        </p:spPr>
      </p:pic>
      <p:pic>
        <p:nvPicPr>
          <p:cNvPr id="7" name="Picture 6" descr="A picture containing text, plate, tableware, dishware&#10;&#10;Description automatically generated">
            <a:extLst>
              <a:ext uri="{FF2B5EF4-FFF2-40B4-BE49-F238E27FC236}">
                <a16:creationId xmlns:a16="http://schemas.microsoft.com/office/drawing/2014/main" id="{E5B776D1-8861-5447-8B74-BCB716D59785}"/>
              </a:ext>
            </a:extLst>
          </p:cNvPr>
          <p:cNvPicPr>
            <a:picLocks noChangeAspect="1"/>
          </p:cNvPicPr>
          <p:nvPr/>
        </p:nvPicPr>
        <p:blipFill>
          <a:blip r:embed="rId3"/>
          <a:stretch>
            <a:fillRect/>
          </a:stretch>
        </p:blipFill>
        <p:spPr>
          <a:xfrm>
            <a:off x="5826125" y="6113217"/>
            <a:ext cx="539750" cy="506248"/>
          </a:xfrm>
          <a:prstGeom prst="rect">
            <a:avLst/>
          </a:prstGeom>
        </p:spPr>
      </p:pic>
    </p:spTree>
    <p:extLst>
      <p:ext uri="{BB962C8B-B14F-4D97-AF65-F5344CB8AC3E}">
        <p14:creationId xmlns:p14="http://schemas.microsoft.com/office/powerpoint/2010/main" val="17484755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42A9BA9D-7B49-574A-AE30-F15842261F6B}"/>
              </a:ext>
            </a:extLst>
          </p:cNvPr>
          <p:cNvSpPr>
            <a:spLocks noGrp="1"/>
          </p:cNvSpPr>
          <p:nvPr>
            <p:ph type="title"/>
          </p:nvPr>
        </p:nvSpPr>
        <p:spPr>
          <a:xfrm>
            <a:off x="382228" y="916397"/>
            <a:ext cx="2900903" cy="1025615"/>
          </a:xfrm>
        </p:spPr>
        <p:txBody>
          <a:bodyPr>
            <a:noAutofit/>
          </a:bodyPr>
          <a:lstStyle/>
          <a:p>
            <a:r>
              <a:rPr lang="en-DK" sz="2600"/>
              <a:t>Lorem ipsum dolore amet</a:t>
            </a:r>
          </a:p>
        </p:txBody>
      </p:sp>
      <p:sp>
        <p:nvSpPr>
          <p:cNvPr id="9" name="Content Placeholder 2">
            <a:extLst>
              <a:ext uri="{FF2B5EF4-FFF2-40B4-BE49-F238E27FC236}">
                <a16:creationId xmlns:a16="http://schemas.microsoft.com/office/drawing/2014/main" id="{E9137672-F062-1544-9AAC-1A86935F6DCC}"/>
              </a:ext>
            </a:extLst>
          </p:cNvPr>
          <p:cNvSpPr>
            <a:spLocks noGrp="1"/>
          </p:cNvSpPr>
          <p:nvPr>
            <p:ph idx="1"/>
          </p:nvPr>
        </p:nvSpPr>
        <p:spPr>
          <a:xfrm>
            <a:off x="390937" y="1962090"/>
            <a:ext cx="2726730" cy="2943819"/>
          </a:xfrm>
        </p:spPr>
        <p:txBody>
          <a:bodyPr/>
          <a:lstStyle/>
          <a:p>
            <a:r>
              <a:rPr lang="en-GB" b="1"/>
              <a:t>Faccabore mod eliquo velia denitatur?</a:t>
            </a:r>
            <a:r>
              <a:rPr lang="en-GB"/>
              <a:t> </a:t>
            </a:r>
          </a:p>
          <a:p>
            <a:r>
              <a:rPr lang="en-GB"/>
              <a:t>Lorpores exped es el in nihil expliquis cum facipsae volorrupta nobit ellesec atemquis restiosam, quam dolesti totae volorporios</a:t>
            </a:r>
          </a:p>
        </p:txBody>
      </p:sp>
      <p:pic>
        <p:nvPicPr>
          <p:cNvPr id="10" name="Picture 9" descr="A picture containing person&#10;&#10;Description automatically generated">
            <a:extLst>
              <a:ext uri="{FF2B5EF4-FFF2-40B4-BE49-F238E27FC236}">
                <a16:creationId xmlns:a16="http://schemas.microsoft.com/office/drawing/2014/main" id="{B65A1915-00EA-B549-8E40-B9D7E74BCD01}"/>
              </a:ext>
            </a:extLst>
          </p:cNvPr>
          <p:cNvPicPr>
            <a:picLocks noChangeAspect="1"/>
          </p:cNvPicPr>
          <p:nvPr/>
        </p:nvPicPr>
        <p:blipFill rotWithShape="1">
          <a:blip r:embed="rId2"/>
          <a:srcRect l="12537" t="272" b="407"/>
          <a:stretch/>
        </p:blipFill>
        <p:spPr>
          <a:xfrm>
            <a:off x="3535680" y="241663"/>
            <a:ext cx="8403771" cy="6374674"/>
          </a:xfrm>
          <a:prstGeom prst="rect">
            <a:avLst/>
          </a:prstGeom>
        </p:spPr>
      </p:pic>
      <p:pic>
        <p:nvPicPr>
          <p:cNvPr id="11" name="Picture 10" descr="A picture containing text, plate, tableware, dishware&#10;&#10;Description automatically generated">
            <a:extLst>
              <a:ext uri="{FF2B5EF4-FFF2-40B4-BE49-F238E27FC236}">
                <a16:creationId xmlns:a16="http://schemas.microsoft.com/office/drawing/2014/main" id="{BCD6AD74-AD88-434C-9D2F-58E561828291}"/>
              </a:ext>
            </a:extLst>
          </p:cNvPr>
          <p:cNvPicPr>
            <a:picLocks noChangeAspect="1"/>
          </p:cNvPicPr>
          <p:nvPr/>
        </p:nvPicPr>
        <p:blipFill>
          <a:blip r:embed="rId3"/>
          <a:stretch>
            <a:fillRect/>
          </a:stretch>
        </p:blipFill>
        <p:spPr>
          <a:xfrm>
            <a:off x="1532798" y="6113217"/>
            <a:ext cx="539750" cy="506248"/>
          </a:xfrm>
          <a:prstGeom prst="rect">
            <a:avLst/>
          </a:prstGeom>
        </p:spPr>
      </p:pic>
    </p:spTree>
    <p:extLst>
      <p:ext uri="{BB962C8B-B14F-4D97-AF65-F5344CB8AC3E}">
        <p14:creationId xmlns:p14="http://schemas.microsoft.com/office/powerpoint/2010/main" val="35249773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7A306F39-EF7E-904D-9084-2D048E5F336D}"/>
              </a:ext>
            </a:extLst>
          </p:cNvPr>
          <p:cNvSpPr>
            <a:spLocks noGrp="1"/>
          </p:cNvSpPr>
          <p:nvPr>
            <p:ph type="subTitle" idx="1"/>
          </p:nvPr>
        </p:nvSpPr>
        <p:spPr/>
        <p:txBody>
          <a:bodyPr/>
          <a:lstStyle/>
          <a:p>
            <a:endParaRPr lang="en-DK"/>
          </a:p>
        </p:txBody>
      </p:sp>
      <p:pic>
        <p:nvPicPr>
          <p:cNvPr id="5" name="Picture 4" descr="A picture containing text, night sky&#10;&#10;Description automatically generated">
            <a:extLst>
              <a:ext uri="{FF2B5EF4-FFF2-40B4-BE49-F238E27FC236}">
                <a16:creationId xmlns:a16="http://schemas.microsoft.com/office/drawing/2014/main" id="{557B15AE-99FD-1048-A6A6-65C18B02DA18}"/>
              </a:ext>
            </a:extLst>
          </p:cNvPr>
          <p:cNvPicPr>
            <a:picLocks noChangeAspect="1"/>
          </p:cNvPicPr>
          <p:nvPr/>
        </p:nvPicPr>
        <p:blipFill>
          <a:blip r:embed="rId2"/>
          <a:stretch>
            <a:fillRect/>
          </a:stretch>
        </p:blipFill>
        <p:spPr>
          <a:xfrm>
            <a:off x="0" y="0"/>
            <a:ext cx="12192000" cy="6858000"/>
          </a:xfrm>
          <a:prstGeom prst="rect">
            <a:avLst/>
          </a:prstGeom>
        </p:spPr>
      </p:pic>
      <p:sp>
        <p:nvSpPr>
          <p:cNvPr id="12" name="TextBox 11">
            <a:extLst>
              <a:ext uri="{FF2B5EF4-FFF2-40B4-BE49-F238E27FC236}">
                <a16:creationId xmlns:a16="http://schemas.microsoft.com/office/drawing/2014/main" id="{624206E1-6982-B34F-8520-B891A41D80E0}"/>
              </a:ext>
            </a:extLst>
          </p:cNvPr>
          <p:cNvSpPr txBox="1"/>
          <p:nvPr/>
        </p:nvSpPr>
        <p:spPr>
          <a:xfrm>
            <a:off x="1898469" y="6124330"/>
            <a:ext cx="8395063" cy="276999"/>
          </a:xfrm>
          <a:prstGeom prst="rect">
            <a:avLst/>
          </a:prstGeom>
          <a:noFill/>
        </p:spPr>
        <p:txBody>
          <a:bodyPr wrap="square" rtlCol="0">
            <a:spAutoFit/>
          </a:bodyPr>
          <a:lstStyle/>
          <a:p>
            <a:pPr algn="ctr"/>
            <a:r>
              <a:rPr lang="da-DK" sz="1200" b="0" i="0">
                <a:solidFill>
                  <a:schemeClr val="bg1"/>
                </a:solidFill>
                <a:latin typeface="Verdana" panose="020B0604030504040204" pitchFamily="34" charset="0"/>
                <a:ea typeface="Verdana" panose="020B0604030504040204" pitchFamily="34" charset="0"/>
                <a:cs typeface="Verdana" panose="020B0604030504040204" pitchFamily="34" charset="0"/>
              </a:rPr>
              <a:t>Navn Navnesen, Xxxxxxx Kommune</a:t>
            </a:r>
            <a:endParaRPr lang="en-DK" sz="1200" b="0" i="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pic>
        <p:nvPicPr>
          <p:cNvPr id="18" name="Picture 17" descr="Text&#10;&#10;Description automatically generated">
            <a:extLst>
              <a:ext uri="{FF2B5EF4-FFF2-40B4-BE49-F238E27FC236}">
                <a16:creationId xmlns:a16="http://schemas.microsoft.com/office/drawing/2014/main" id="{5E621C0B-F52B-FC4C-AD69-066F2CD6CD2A}"/>
              </a:ext>
            </a:extLst>
          </p:cNvPr>
          <p:cNvPicPr>
            <a:picLocks noChangeAspect="1"/>
          </p:cNvPicPr>
          <p:nvPr/>
        </p:nvPicPr>
        <p:blipFill>
          <a:blip r:embed="rId3"/>
          <a:stretch>
            <a:fillRect/>
          </a:stretch>
        </p:blipFill>
        <p:spPr>
          <a:xfrm>
            <a:off x="5675224" y="3001667"/>
            <a:ext cx="911225" cy="854666"/>
          </a:xfrm>
          <a:prstGeom prst="rect">
            <a:avLst/>
          </a:prstGeom>
        </p:spPr>
      </p:pic>
    </p:spTree>
    <p:extLst>
      <p:ext uri="{BB962C8B-B14F-4D97-AF65-F5344CB8AC3E}">
        <p14:creationId xmlns:p14="http://schemas.microsoft.com/office/powerpoint/2010/main" val="3821378332"/>
      </p:ext>
    </p:extLst>
  </p:cSld>
  <p:clrMapOvr>
    <a:masterClrMapping/>
  </p:clrMapOvr>
</p:sld>
</file>

<file path=ppt/theme/theme1.xml><?xml version="1.0" encoding="utf-8"?>
<a:theme xmlns:a="http://schemas.openxmlformats.org/drawingml/2006/main" name="Office Theme">
  <a:themeElements>
    <a:clrScheme name="Steno">
      <a:dk1>
        <a:srgbClr val="000000"/>
      </a:dk1>
      <a:lt1>
        <a:srgbClr val="FFFFFF"/>
      </a:lt1>
      <a:dk2>
        <a:srgbClr val="44546A"/>
      </a:dk2>
      <a:lt2>
        <a:srgbClr val="E7E6E6"/>
      </a:lt2>
      <a:accent1>
        <a:srgbClr val="00494F"/>
      </a:accent1>
      <a:accent2>
        <a:srgbClr val="006870"/>
      </a:accent2>
      <a:accent3>
        <a:srgbClr val="50BAB3"/>
      </a:accent3>
      <a:accent4>
        <a:srgbClr val="E6E5E5"/>
      </a:accent4>
      <a:accent5>
        <a:srgbClr val="E6E5E5"/>
      </a:accent5>
      <a:accent6>
        <a:srgbClr val="E6E5E5"/>
      </a:accent6>
      <a:hlink>
        <a:srgbClr val="00484F"/>
      </a:hlink>
      <a:folHlink>
        <a:srgbClr val="50BAB3"/>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square" rtlCol="0">
        <a:spAutoFit/>
      </a:bodyPr>
      <a:lstStyle>
        <a:defPPr algn="l">
          <a:defRPr sz="1600" b="0" i="0">
            <a:latin typeface="Verdana" panose="020B0604030504040204" pitchFamily="34" charset="0"/>
            <a:ea typeface="Verdana" panose="020B0604030504040204" pitchFamily="34" charset="0"/>
            <a:cs typeface="Verdana" panose="020B0604030504040204" pitchFamily="34" charset="0"/>
          </a:defRPr>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124</TotalTime>
  <Words>274</Words>
  <Application>Microsoft Macintosh PowerPoint</Application>
  <PresentationFormat>Widescreen</PresentationFormat>
  <Paragraphs>22</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Verdana</vt:lpstr>
      <vt:lpstr>Office Theme</vt:lpstr>
      <vt:lpstr>PowerPoint Presentation</vt:lpstr>
      <vt:lpstr>Lorem ipsum</vt:lpstr>
      <vt:lpstr>Lorem ipsum</vt:lpstr>
      <vt:lpstr>Lorem ipsum</vt:lpstr>
      <vt:lpstr>Lorem ipsum dolore amet</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Anne Appel</dc:creator>
  <cp:lastModifiedBy>Anne Appel</cp:lastModifiedBy>
  <cp:revision>19</cp:revision>
  <dcterms:created xsi:type="dcterms:W3CDTF">2022-08-02T08:19:41Z</dcterms:created>
  <dcterms:modified xsi:type="dcterms:W3CDTF">2022-08-02T10:24:14Z</dcterms:modified>
</cp:coreProperties>
</file>